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0" r:id="rId2"/>
    <p:sldId id="298" r:id="rId3"/>
    <p:sldId id="301" r:id="rId4"/>
    <p:sldId id="302" r:id="rId5"/>
    <p:sldId id="258" r:id="rId6"/>
    <p:sldId id="264" r:id="rId7"/>
    <p:sldId id="257" r:id="rId8"/>
    <p:sldId id="260" r:id="rId9"/>
    <p:sldId id="261" r:id="rId10"/>
    <p:sldId id="262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3" r:id="rId19"/>
    <p:sldId id="274" r:id="rId20"/>
    <p:sldId id="290" r:id="rId21"/>
    <p:sldId id="276" r:id="rId22"/>
    <p:sldId id="289" r:id="rId23"/>
    <p:sldId id="281" r:id="rId24"/>
    <p:sldId id="282" r:id="rId25"/>
    <p:sldId id="275" r:id="rId26"/>
    <p:sldId id="285" r:id="rId27"/>
    <p:sldId id="297" r:id="rId28"/>
    <p:sldId id="286" r:id="rId29"/>
    <p:sldId id="287" r:id="rId30"/>
    <p:sldId id="295" r:id="rId31"/>
    <p:sldId id="296" r:id="rId32"/>
    <p:sldId id="294" r:id="rId33"/>
    <p:sldId id="288" r:id="rId34"/>
    <p:sldId id="277" r:id="rId35"/>
    <p:sldId id="29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57" autoAdjust="0"/>
    <p:restoredTop sz="90744" autoAdjust="0"/>
  </p:normalViewPr>
  <p:slideViewPr>
    <p:cSldViewPr>
      <p:cViewPr varScale="1">
        <p:scale>
          <a:sx n="150" d="100"/>
          <a:sy n="150" d="100"/>
        </p:scale>
        <p:origin x="-34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E2413-55DB-4944-ABE2-D28F6AB1961C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C00F8-0D92-41D6-A0EB-71C135711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C00F8-0D92-41D6-A0EB-71C135711E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7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C00F8-0D92-41D6-A0EB-71C135711E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2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C00F8-0D92-41D6-A0EB-71C135711E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7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A4E-882D-44F3-9CDD-1E4480DF39B1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59C9-AC04-4100-A9D4-21991F2E0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5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A4E-882D-44F3-9CDD-1E4480DF39B1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59C9-AC04-4100-A9D4-21991F2E0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4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A4E-882D-44F3-9CDD-1E4480DF39B1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59C9-AC04-4100-A9D4-21991F2E0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A4E-882D-44F3-9CDD-1E4480DF39B1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59C9-AC04-4100-A9D4-21991F2E0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7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A4E-882D-44F3-9CDD-1E4480DF39B1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59C9-AC04-4100-A9D4-21991F2E0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6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A4E-882D-44F3-9CDD-1E4480DF39B1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59C9-AC04-4100-A9D4-21991F2E0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3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A4E-882D-44F3-9CDD-1E4480DF39B1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59C9-AC04-4100-A9D4-21991F2E0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55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A4E-882D-44F3-9CDD-1E4480DF39B1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59C9-AC04-4100-A9D4-21991F2E0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8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A4E-882D-44F3-9CDD-1E4480DF39B1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59C9-AC04-4100-A9D4-21991F2E0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6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A4E-882D-44F3-9CDD-1E4480DF39B1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59C9-AC04-4100-A9D4-21991F2E0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A4E-882D-44F3-9CDD-1E4480DF39B1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59C9-AC04-4100-A9D4-21991F2E0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4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CCA4E-882D-44F3-9CDD-1E4480DF39B1}" type="datetimeFigureOut">
              <a:rPr lang="en-US" smtClean="0"/>
              <a:t>9/7/2014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59C9-AC04-4100-A9D4-21991F2E0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21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15" y="0"/>
            <a:ext cx="5275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10124"/>
            <a:ext cx="8136904" cy="539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8" y="0"/>
            <a:ext cx="8427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7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5"/>
            <a:ext cx="9144000" cy="68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5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4" y="0"/>
            <a:ext cx="8899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0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809"/>
            <a:ext cx="9144000" cy="46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9" y="1772816"/>
            <a:ext cx="855864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7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45"/>
            <a:ext cx="9144000" cy="66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lvolio\Desktop\moja graficka st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689774" cy="48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92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lvolio\Desktop\yu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" y="260648"/>
            <a:ext cx="8988113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6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lvolio\Desktop\Dejan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375" cy="643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3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lvolio\Desktop\Ja sa Jovom regasek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" y="548680"/>
            <a:ext cx="8986849" cy="575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91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lvolio\Desktop\Schema Galaksij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013"/>
            <a:ext cx="8856984" cy="665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98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lvolio\Desktop\montaz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416824" cy="559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8454"/>
            <a:ext cx="8854273" cy="640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5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lvolio\Desktop\montazn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1" y="1412776"/>
            <a:ext cx="857106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8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lvolio\Desktop\galaksija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" y="764704"/>
            <a:ext cx="9087750" cy="542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lvolio\Desktop\ldr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1" y="560037"/>
            <a:ext cx="416125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52850"/>
            <a:ext cx="4583339" cy="5559552"/>
          </a:xfrm>
          <a:prstGeom prst="rect">
            <a:avLst/>
          </a:prstGeom>
        </p:spPr>
      </p:pic>
      <p:pic>
        <p:nvPicPr>
          <p:cNvPr id="10245" name="Picture 5" descr="C:\Users\Malvolio\Desktop\img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1" y="4456698"/>
            <a:ext cx="4200275" cy="165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5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lvolio\Desktop\racunari-u-vasoj-kuci-19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8005"/>
            <a:ext cx="4896544" cy="674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91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lvolio\Desktop\rep-Zoran-Modli-18-18101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7836"/>
            <a:ext cx="3955610" cy="466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lvolio\Desktop\Modli na 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268" y="764703"/>
            <a:ext cx="4777776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38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lvolio\Desktop\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05" y="980728"/>
            <a:ext cx="3895516" cy="288032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alvolio\Desktop\mrlj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7" y="2996952"/>
            <a:ext cx="3960440" cy="3456384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Malvolio\Desktop\milijar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547" y="4293096"/>
            <a:ext cx="4187032" cy="1975147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Malvolio\Desktop\photo-srbija-licnosti-milosevic_slobodan-Slobodan_Milosevic_33_u_1687375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8" y="332656"/>
            <a:ext cx="4274563" cy="230425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6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lvolio\Desktop\transisto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425786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lvolio\Desktop\diod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92" y="260628"/>
            <a:ext cx="4042764" cy="25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lvolio\Desktop\resisto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07406"/>
            <a:ext cx="4257865" cy="276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lvolio\Desktop\capacito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39252"/>
            <a:ext cx="4042764" cy="321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03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Malvolio\Desktop\49_1180434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3" y="1556792"/>
            <a:ext cx="882947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02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lvolio\Desktop\kos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3582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19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lvolio\Desktop\Galaksija muze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511496" cy="56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lvolio\Desktop\microg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83558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6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Malvolio\Desktop\sicbo_di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25" y="548680"/>
            <a:ext cx="4287173" cy="5905799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Malvolio\Desktop\oc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9" y="62548"/>
            <a:ext cx="4680520" cy="3117227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C:\Users\Malvolio\Desktop\DSCF18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43928"/>
            <a:ext cx="4473528" cy="3359987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4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lvolio\Desktop\tub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" y="1124744"/>
            <a:ext cx="8988592" cy="437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lvolio\Desktop\Me radioam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023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88639"/>
            <a:ext cx="8938684" cy="6473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70" y="332656"/>
            <a:ext cx="5976664" cy="3854948"/>
          </a:xfrm>
          <a:prstGeom prst="rect">
            <a:avLst/>
          </a:prstGeom>
          <a:ln w="25400" cap="flat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550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464166" cy="368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54000"/>
            <a:ext cx="83312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22" y="188640"/>
            <a:ext cx="5129587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7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3</Words>
  <Application>Microsoft Office PowerPoint</Application>
  <PresentationFormat>On-screen Show (4:3)</PresentationFormat>
  <Paragraphs>3</Paragraphs>
  <Slides>35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Malvolio</dc:creator>
  <cp:lastModifiedBy>Malvolio</cp:lastModifiedBy>
  <cp:revision>54</cp:revision>
  <dcterms:created xsi:type="dcterms:W3CDTF">2014-09-06T14:17:39Z</dcterms:created>
  <dcterms:modified xsi:type="dcterms:W3CDTF">2014-09-07T12:20:23Z</dcterms:modified>
</cp:coreProperties>
</file>