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8" r:id="rId4"/>
    <p:sldId id="259" r:id="rId5"/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70" autoAdjust="0"/>
    <p:restoredTop sz="94660"/>
  </p:normalViewPr>
  <p:slideViewPr>
    <p:cSldViewPr>
      <p:cViewPr varScale="1">
        <p:scale>
          <a:sx n="127" d="100"/>
          <a:sy n="127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6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94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7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1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5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4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61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3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1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A41F-27A7-4AA1-B631-2D793595E3B4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4C814-013A-4DC5-95FF-FD5807AAE1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0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lvolio\Desktop\m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04664"/>
            <a:ext cx="909690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2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0"/>
            <a:ext cx="906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34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396690"/>
              </p:ext>
            </p:extLst>
          </p:nvPr>
        </p:nvGraphicFramePr>
        <p:xfrm>
          <a:off x="107504" y="548680"/>
          <a:ext cx="8856984" cy="5976664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880320"/>
                <a:gridCol w="2808312"/>
                <a:gridCol w="3168352"/>
              </a:tblGrid>
              <a:tr h="1152128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MIKROPROCESOR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MIKROKONTROLER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793568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Primena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Univerzalna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Specijalizovana</a:t>
                      </a:r>
                      <a:endParaRPr lang="en-US" sz="2400" dirty="0"/>
                    </a:p>
                  </a:txBody>
                  <a:tcPr anchor="ctr"/>
                </a:tc>
              </a:tr>
              <a:tr h="793568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Brzina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Vrlo visoka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Relativno niska</a:t>
                      </a:r>
                      <a:endParaRPr lang="en-US" sz="2400" dirty="0"/>
                    </a:p>
                  </a:txBody>
                  <a:tcPr anchor="ctr"/>
                </a:tc>
              </a:tr>
              <a:tr h="793568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>
                          <a:solidFill>
                            <a:schemeClr val="bg1"/>
                          </a:solidFill>
                        </a:rPr>
                        <a:t>Portovi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Specijalizovani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Većinom univerzalni</a:t>
                      </a:r>
                      <a:endParaRPr lang="en-US" sz="2400" dirty="0"/>
                    </a:p>
                  </a:txBody>
                  <a:tcPr anchor="ctr"/>
                </a:tc>
              </a:tr>
              <a:tr h="855215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Spoljne komponente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Mnogo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Malo</a:t>
                      </a:r>
                      <a:endParaRPr lang="en-US" sz="2400" dirty="0"/>
                    </a:p>
                  </a:txBody>
                  <a:tcPr anchor="ctr"/>
                </a:tc>
              </a:tr>
              <a:tr h="793568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Cena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Visoka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Niska</a:t>
                      </a:r>
                      <a:endParaRPr lang="en-US" sz="2400" dirty="0"/>
                    </a:p>
                  </a:txBody>
                  <a:tcPr anchor="ctr"/>
                </a:tc>
              </a:tr>
              <a:tr h="795049"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Potrošnja struje</a:t>
                      </a:r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Visoka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400" dirty="0" smtClean="0"/>
                        <a:t>Vrlo niska</a:t>
                      </a:r>
                      <a:endParaRPr lang="en-US" sz="240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2987824" y="548680"/>
            <a:ext cx="0" cy="5976664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921714" y="548680"/>
            <a:ext cx="0" cy="5976664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2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alvolio\Desktop\inc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-17480"/>
            <a:ext cx="6948264" cy="482650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17032"/>
            <a:ext cx="8015654" cy="28448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2099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alvolio\Desktop\pd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57395" cy="609255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Malvolio\Desktop\rcif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540" y="2348880"/>
            <a:ext cx="5939724" cy="450912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05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26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Malvolio</dc:creator>
  <cp:lastModifiedBy>Malvolio</cp:lastModifiedBy>
  <cp:revision>12</cp:revision>
  <dcterms:created xsi:type="dcterms:W3CDTF">2015-03-21T08:49:47Z</dcterms:created>
  <dcterms:modified xsi:type="dcterms:W3CDTF">2015-03-22T20:45:23Z</dcterms:modified>
</cp:coreProperties>
</file>